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5"/>
  </p:notesMasterIdLst>
  <p:sldIdLst>
    <p:sldId id="256" r:id="rId2"/>
    <p:sldId id="257" r:id="rId3"/>
    <p:sldId id="258" r:id="rId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53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BBC11DD-8271-4BE1-A90D-E72CE51E1111}" type="datetimeFigureOut">
              <a:rPr lang="en-GB" smtClean="0"/>
              <a:t>28/09/2020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202066B-BC46-4401-9752-985716ED3F9C}" type="slidenum">
              <a:rPr lang="en-GB" smtClean="0"/>
              <a:t>‹#›</a:t>
            </a:fld>
            <a:endParaRPr lang="en-GB"/>
          </a:p>
        </p:txBody>
      </p:sp>
    </p:spTree>
    <p:extLst>
      <p:ext uri="{BB962C8B-B14F-4D97-AF65-F5344CB8AC3E}">
        <p14:creationId xmlns:p14="http://schemas.microsoft.com/office/powerpoint/2010/main" val="1386151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 project area is situated to the west of St. Paul and </a:t>
            </a:r>
            <a:r>
              <a:rPr lang="en-GB" sz="1200" kern="1200" dirty="0" err="1" smtClean="0">
                <a:solidFill>
                  <a:schemeClr val="tx1"/>
                </a:solidFill>
                <a:effectLst/>
                <a:latin typeface="+mn-lt"/>
                <a:ea typeface="+mn-ea"/>
                <a:cs typeface="+mn-cs"/>
              </a:rPr>
              <a:t>Mississipi</a:t>
            </a:r>
            <a:r>
              <a:rPr lang="en-GB" sz="1200" kern="1200" dirty="0" smtClean="0">
                <a:solidFill>
                  <a:schemeClr val="tx1"/>
                </a:solidFill>
                <a:effectLst/>
                <a:latin typeface="+mn-lt"/>
                <a:ea typeface="+mn-ea"/>
                <a:cs typeface="+mn-cs"/>
              </a:rPr>
              <a:t> River in the Northwest. The area is comprised of extensive piece of flatland at an elevation of 4.3mPD to 5.8MPD. The area is also surrounded by old river courses of </a:t>
            </a:r>
            <a:r>
              <a:rPr lang="en-GB" sz="1200" kern="1200" dirty="0" err="1" smtClean="0">
                <a:solidFill>
                  <a:schemeClr val="tx1"/>
                </a:solidFill>
                <a:effectLst/>
                <a:latin typeface="+mn-lt"/>
                <a:ea typeface="+mn-ea"/>
                <a:cs typeface="+mn-cs"/>
              </a:rPr>
              <a:t>Mississipi</a:t>
            </a:r>
            <a:r>
              <a:rPr lang="en-GB" sz="1200" kern="1200" dirty="0" smtClean="0">
                <a:solidFill>
                  <a:schemeClr val="tx1"/>
                </a:solidFill>
                <a:effectLst/>
                <a:latin typeface="+mn-lt"/>
                <a:ea typeface="+mn-ea"/>
                <a:cs typeface="+mn-cs"/>
              </a:rPr>
              <a:t> River. The geology of the area is characterized by two compositions of rock. First, the solid geology, which comprises of moderately strong pinkish brown and slightly, decomposed granite at the Southeast of the area. </a:t>
            </a:r>
            <a:endParaRPr lang="en-GB" dirty="0"/>
          </a:p>
        </p:txBody>
      </p:sp>
      <p:sp>
        <p:nvSpPr>
          <p:cNvPr id="4" name="Slide Number Placeholder 3"/>
          <p:cNvSpPr>
            <a:spLocks noGrp="1"/>
          </p:cNvSpPr>
          <p:nvPr>
            <p:ph type="sldNum" sz="quarter" idx="10"/>
          </p:nvPr>
        </p:nvSpPr>
        <p:spPr/>
        <p:txBody>
          <a:bodyPr/>
          <a:lstStyle/>
          <a:p>
            <a:fld id="{1202066B-BC46-4401-9752-985716ED3F9C}" type="slidenum">
              <a:rPr lang="en-GB" smtClean="0"/>
              <a:t>2</a:t>
            </a:fld>
            <a:endParaRPr lang="en-GB"/>
          </a:p>
        </p:txBody>
      </p:sp>
    </p:spTree>
    <p:extLst>
      <p:ext uri="{BB962C8B-B14F-4D97-AF65-F5344CB8AC3E}">
        <p14:creationId xmlns:p14="http://schemas.microsoft.com/office/powerpoint/2010/main" val="2231792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 project is supposed to take three faces; preliminary phase, design phase, and technical analysis phase. Preliminary phase provides the context and territorial planning of the project. Design phase follows the preliminary phase which involves identifying various hypotheses to help determine the most suitable arrangement. Technical analysis phase is the last phase which involves determining the best alternative to use. This project will adopt the urban open space concept. Since the project involves development of a green recreation area, the urban open space system will help in resolving the challenge of changing the virgin area into geometries. </a:t>
            </a:r>
          </a:p>
        </p:txBody>
      </p:sp>
      <p:sp>
        <p:nvSpPr>
          <p:cNvPr id="4" name="Slide Number Placeholder 3"/>
          <p:cNvSpPr>
            <a:spLocks noGrp="1"/>
          </p:cNvSpPr>
          <p:nvPr>
            <p:ph type="sldNum" sz="quarter" idx="10"/>
          </p:nvPr>
        </p:nvSpPr>
        <p:spPr/>
        <p:txBody>
          <a:bodyPr/>
          <a:lstStyle/>
          <a:p>
            <a:fld id="{1202066B-BC46-4401-9752-985716ED3F9C}" type="slidenum">
              <a:rPr lang="en-GB" smtClean="0"/>
              <a:t>3</a:t>
            </a:fld>
            <a:endParaRPr lang="en-GB"/>
          </a:p>
        </p:txBody>
      </p:sp>
    </p:spTree>
    <p:extLst>
      <p:ext uri="{BB962C8B-B14F-4D97-AF65-F5344CB8AC3E}">
        <p14:creationId xmlns:p14="http://schemas.microsoft.com/office/powerpoint/2010/main" val="2917084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13B1A024-093B-4AEE-9942-BCB35C06BC08}" type="datetimeFigureOut">
              <a:rPr lang="en-GB" smtClean="0"/>
              <a:t>28/09/2020</a:t>
            </a:fld>
            <a:endParaRPr lang="en-GB"/>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F6D1D4E3-9D7B-4DED-9B9B-1B4CF93967FB}" type="slidenum">
              <a:rPr lang="en-GB" smtClean="0"/>
              <a:t>‹#›</a:t>
            </a:fld>
            <a:endParaRPr lang="en-GB"/>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B1A024-093B-4AEE-9942-BCB35C06BC08}" type="datetimeFigureOut">
              <a:rPr lang="en-GB" smtClean="0"/>
              <a:t>28/09/2020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6D1D4E3-9D7B-4DED-9B9B-1B4CF93967FB}" type="slidenum">
              <a:rPr lang="en-GB" smtClean="0"/>
              <a:t>‹#›</a:t>
            </a:fld>
            <a:endParaRPr lang="en-GB"/>
          </a:p>
        </p:txBody>
      </p:sp>
      <p:sp>
        <p:nvSpPr>
          <p:cNvPr id="11" name="Title 10"/>
          <p:cNvSpPr>
            <a:spLocks noGrp="1"/>
          </p:cNvSpPr>
          <p:nvPr>
            <p:ph type="title"/>
          </p:nvPr>
        </p:nvSpPr>
        <p:spPr/>
        <p:txBody>
          <a:bodyPr/>
          <a:lstStyle/>
          <a:p>
            <a:r>
              <a:rPr lang="en-US" smtClean="0"/>
              <a:t>Click to edit Master title style</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3B1A024-093B-4AEE-9942-BCB35C06BC08}" type="datetimeFigureOut">
              <a:rPr lang="en-GB" smtClean="0"/>
              <a:t>28/09/2020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6D1D4E3-9D7B-4DED-9B9B-1B4CF93967FB}"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3B1A024-093B-4AEE-9942-BCB35C06BC08}" type="datetimeFigureOut">
              <a:rPr lang="en-GB" smtClean="0"/>
              <a:t>28/09/2020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6D1D4E3-9D7B-4DED-9B9B-1B4CF93967FB}" type="slidenum">
              <a:rPr lang="en-GB" smtClean="0"/>
              <a:t>‹#›</a:t>
            </a:fld>
            <a:endParaRPr lang="en-GB"/>
          </a:p>
        </p:txBody>
      </p:sp>
      <p:sp>
        <p:nvSpPr>
          <p:cNvPr id="12"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3B1A024-093B-4AEE-9942-BCB35C06BC08}" type="datetimeFigureOut">
              <a:rPr lang="en-GB" smtClean="0"/>
              <a:t>28/09/2020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6D1D4E3-9D7B-4DED-9B9B-1B4CF93967FB}" type="slidenum">
              <a:rPr lang="en-GB" smtClean="0"/>
              <a:t>‹#›</a:t>
            </a:fld>
            <a:endParaRPr lang="en-GB"/>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3B1A024-093B-4AEE-9942-BCB35C06BC08}" type="datetimeFigureOut">
              <a:rPr lang="en-GB" smtClean="0"/>
              <a:t>28/09/2020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6D1D4E3-9D7B-4DED-9B9B-1B4CF93967FB}" type="slidenum">
              <a:rPr lang="en-GB" smtClean="0"/>
              <a:t>‹#›</a:t>
            </a:fld>
            <a:endParaRPr lang="en-GB"/>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B1A024-093B-4AEE-9942-BCB35C06BC08}" type="datetimeFigureOut">
              <a:rPr lang="en-GB" smtClean="0"/>
              <a:t>28/09/2020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6D1D4E3-9D7B-4DED-9B9B-1B4CF93967FB}"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en-US" smtClean="0"/>
              <a:t>Click to edit Master title style</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B1A024-093B-4AEE-9942-BCB35C06BC08}" type="datetimeFigureOut">
              <a:rPr lang="en-GB" smtClean="0"/>
              <a:t>28/09/2020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6D1D4E3-9D7B-4DED-9B9B-1B4CF93967FB}"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en-US" smtClean="0"/>
              <a:t>Click to edit Master title style</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B1A024-093B-4AEE-9942-BCB35C06BC08}" type="datetimeFigureOut">
              <a:rPr lang="en-GB" smtClean="0"/>
              <a:t>28/09/2020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6D1D4E3-9D7B-4DED-9B9B-1B4CF93967FB}"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B1A024-093B-4AEE-9942-BCB35C06BC08}" type="datetimeFigureOut">
              <a:rPr lang="en-GB" smtClean="0"/>
              <a:t>28/09/2020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6D1D4E3-9D7B-4DED-9B9B-1B4CF93967FB}" type="slidenum">
              <a:rPr lang="en-GB" smtClean="0"/>
              <a:t>‹#›</a:t>
            </a:fld>
            <a:endParaRPr lang="en-GB"/>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B1A024-093B-4AEE-9942-BCB35C06BC08}" type="datetimeFigureOut">
              <a:rPr lang="en-GB" smtClean="0"/>
              <a:t>28/09/2020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6D1D4E3-9D7B-4DED-9B9B-1B4CF93967FB}" type="slidenum">
              <a:rPr lang="en-GB" smtClean="0"/>
              <a:t>‹#›</a:t>
            </a:fld>
            <a:endParaRPr lang="en-GB"/>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13B1A024-093B-4AEE-9942-BCB35C06BC08}" type="datetimeFigureOut">
              <a:rPr lang="en-GB" smtClean="0"/>
              <a:t>28/09/2020</a:t>
            </a:fld>
            <a:endParaRPr lang="en-GB"/>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GB"/>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F6D1D4E3-9D7B-4DED-9B9B-1B4CF93967FB}"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effectLst/>
              </a:rPr>
              <a:t>Concorde NC Land Development </a:t>
            </a:r>
            <a:br>
              <a:rPr lang="en-GB" dirty="0">
                <a:effectLst/>
              </a:rPr>
            </a:br>
            <a:endParaRPr lang="en-GB" dirty="0"/>
          </a:p>
        </p:txBody>
      </p:sp>
      <p:sp>
        <p:nvSpPr>
          <p:cNvPr id="3" name="Subtitle 2"/>
          <p:cNvSpPr>
            <a:spLocks noGrp="1"/>
          </p:cNvSpPr>
          <p:nvPr>
            <p:ph type="subTitle" idx="1"/>
          </p:nvPr>
        </p:nvSpPr>
        <p:spPr/>
        <p:txBody>
          <a:bodyPr/>
          <a:lstStyle/>
          <a:p>
            <a:r>
              <a:rPr lang="en-US" dirty="0" smtClean="0"/>
              <a:t>Student’s Name </a:t>
            </a:r>
          </a:p>
          <a:p>
            <a:r>
              <a:rPr lang="en-US" dirty="0" smtClean="0"/>
              <a:t>Institutional Affiliation’s </a:t>
            </a:r>
            <a:endParaRPr lang="en-GB" dirty="0"/>
          </a:p>
        </p:txBody>
      </p:sp>
    </p:spTree>
    <p:extLst>
      <p:ext uri="{BB962C8B-B14F-4D97-AF65-F5344CB8AC3E}">
        <p14:creationId xmlns:p14="http://schemas.microsoft.com/office/powerpoint/2010/main" val="41978075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b="1" u="sng" dirty="0" smtClean="0"/>
              <a:t>Site Overview</a:t>
            </a:r>
          </a:p>
          <a:p>
            <a:r>
              <a:rPr lang="en-US" dirty="0" smtClean="0"/>
              <a:t>-Situated to the west of St. Paul and Mississippi River northwest</a:t>
            </a:r>
          </a:p>
          <a:p>
            <a:r>
              <a:rPr lang="en-US" dirty="0" smtClean="0"/>
              <a:t>-Used as dumping site for years until 2 years ago</a:t>
            </a:r>
          </a:p>
          <a:p>
            <a:r>
              <a:rPr lang="en-US" dirty="0" smtClean="0"/>
              <a:t>-Extensive piece of flatland (4.3mPD to 5.8mPD)</a:t>
            </a:r>
          </a:p>
          <a:p>
            <a:r>
              <a:rPr lang="en-US" b="1" u="sng" dirty="0" smtClean="0"/>
              <a:t>Soil and Geotechnical conservation</a:t>
            </a:r>
          </a:p>
          <a:p>
            <a:r>
              <a:rPr lang="en-US" dirty="0" smtClean="0"/>
              <a:t>-Comprises of two rock </a:t>
            </a:r>
            <a:r>
              <a:rPr lang="en-US" dirty="0" err="1" smtClean="0"/>
              <a:t>compisitions</a:t>
            </a:r>
            <a:endParaRPr lang="en-US" dirty="0" smtClean="0"/>
          </a:p>
          <a:p>
            <a:r>
              <a:rPr lang="en-US" dirty="0" smtClean="0"/>
              <a:t>-One side, strong pinkish brown soil </a:t>
            </a:r>
          </a:p>
          <a:p>
            <a:r>
              <a:rPr lang="en-US" dirty="0" smtClean="0"/>
              <a:t>Slightly decomposed rocks</a:t>
            </a:r>
          </a:p>
          <a:p>
            <a:r>
              <a:rPr lang="en-US" dirty="0" smtClean="0"/>
              <a:t>On the other side, faintly decomposed quartzite rock</a:t>
            </a:r>
          </a:p>
        </p:txBody>
      </p:sp>
      <p:sp>
        <p:nvSpPr>
          <p:cNvPr id="2" name="Title 1"/>
          <p:cNvSpPr>
            <a:spLocks noGrp="1"/>
          </p:cNvSpPr>
          <p:nvPr>
            <p:ph type="title"/>
          </p:nvPr>
        </p:nvSpPr>
        <p:spPr/>
        <p:txBody>
          <a:bodyPr/>
          <a:lstStyle/>
          <a:p>
            <a:r>
              <a:rPr lang="en-US" dirty="0" smtClean="0"/>
              <a:t>Land Development </a:t>
            </a:r>
            <a:endParaRPr lang="en-GB"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3200" y="4038600"/>
            <a:ext cx="2590800" cy="1503977"/>
          </a:xfrm>
          <a:prstGeom prst="rect">
            <a:avLst/>
          </a:prstGeom>
        </p:spPr>
      </p:pic>
    </p:spTree>
    <p:extLst>
      <p:ext uri="{BB962C8B-B14F-4D97-AF65-F5344CB8AC3E}">
        <p14:creationId xmlns:p14="http://schemas.microsoft.com/office/powerpoint/2010/main" val="32339091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b="1" u="sng" dirty="0" smtClean="0"/>
              <a:t>Project Phases</a:t>
            </a:r>
          </a:p>
          <a:p>
            <a:r>
              <a:rPr lang="en-US" dirty="0" smtClean="0"/>
              <a:t>Preliminary- provides context </a:t>
            </a:r>
          </a:p>
          <a:p>
            <a:r>
              <a:rPr lang="en-US" dirty="0" smtClean="0"/>
              <a:t>Design phase- identifying hypotheses</a:t>
            </a:r>
          </a:p>
          <a:p>
            <a:r>
              <a:rPr lang="en-US" dirty="0" smtClean="0"/>
              <a:t>Technical analysis phase- choosing alternative </a:t>
            </a:r>
          </a:p>
          <a:p>
            <a:r>
              <a:rPr lang="en-US" b="1" u="sng" dirty="0" smtClean="0"/>
              <a:t>Open Space </a:t>
            </a:r>
          </a:p>
          <a:p>
            <a:r>
              <a:rPr lang="en-US" dirty="0" smtClean="0"/>
              <a:t>-Urban open space to be adopted </a:t>
            </a:r>
          </a:p>
          <a:p>
            <a:r>
              <a:rPr lang="en-US" dirty="0" smtClean="0"/>
              <a:t>Project involves green recreation area</a:t>
            </a:r>
          </a:p>
          <a:p>
            <a:r>
              <a:rPr lang="en-US" dirty="0" smtClean="0"/>
              <a:t>This system will help resolve</a:t>
            </a:r>
          </a:p>
          <a:p>
            <a:pPr marL="0" indent="0">
              <a:buNone/>
            </a:pPr>
            <a:r>
              <a:rPr lang="en-US" dirty="0" smtClean="0"/>
              <a:t> changing challenges</a:t>
            </a:r>
            <a:endParaRPr lang="en-GB" dirty="0"/>
          </a:p>
        </p:txBody>
      </p:sp>
      <p:sp>
        <p:nvSpPr>
          <p:cNvPr id="2" name="Title 1"/>
          <p:cNvSpPr>
            <a:spLocks noGrp="1"/>
          </p:cNvSpPr>
          <p:nvPr>
            <p:ph type="title"/>
          </p:nvPr>
        </p:nvSpPr>
        <p:spPr/>
        <p:txBody>
          <a:bodyPr/>
          <a:lstStyle/>
          <a:p>
            <a:r>
              <a:rPr lang="en-US" dirty="0" smtClean="0"/>
              <a:t>Continuation of Land Development</a:t>
            </a:r>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2267" y="3953068"/>
            <a:ext cx="2861733" cy="2752532"/>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50182" y="1828800"/>
            <a:ext cx="2514600" cy="1676400"/>
          </a:xfrm>
          <a:prstGeom prst="rect">
            <a:avLst/>
          </a:prstGeom>
        </p:spPr>
      </p:pic>
    </p:spTree>
    <p:extLst>
      <p:ext uri="{BB962C8B-B14F-4D97-AF65-F5344CB8AC3E}">
        <p14:creationId xmlns:p14="http://schemas.microsoft.com/office/powerpoint/2010/main" val="359367189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Hardcover">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29</TotalTime>
  <Words>312</Words>
  <Application>Microsoft Office PowerPoint</Application>
  <PresentationFormat>On-screen Show (4:3)</PresentationFormat>
  <Paragraphs>27</Paragraphs>
  <Slides>3</Slides>
  <Notes>2</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Hardcover</vt:lpstr>
      <vt:lpstr>Concorde NC Land Development  </vt:lpstr>
      <vt:lpstr>Land Development </vt:lpstr>
      <vt:lpstr>Continuation of Land Development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VINNY</cp:lastModifiedBy>
  <cp:revision>3</cp:revision>
  <dcterms:created xsi:type="dcterms:W3CDTF">2020-09-28T15:56:21Z</dcterms:created>
  <dcterms:modified xsi:type="dcterms:W3CDTF">2020-09-28T16:31:34Z</dcterms:modified>
</cp:coreProperties>
</file>